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B59C-DAF6-47F3-A1C4-6483DF9EDF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E95E-F83C-4E71-AFC9-B0A694F26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381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B59C-DAF6-47F3-A1C4-6483DF9EDF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E95E-F83C-4E71-AFC9-B0A694F26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403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B59C-DAF6-47F3-A1C4-6483DF9EDF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E95E-F83C-4E71-AFC9-B0A694F26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10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B59C-DAF6-47F3-A1C4-6483DF9EDF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E95E-F83C-4E71-AFC9-B0A694F26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46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B59C-DAF6-47F3-A1C4-6483DF9EDF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E95E-F83C-4E71-AFC9-B0A694F26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3172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B59C-DAF6-47F3-A1C4-6483DF9EDF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E95E-F83C-4E71-AFC9-B0A694F26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822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B59C-DAF6-47F3-A1C4-6483DF9EDF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E95E-F83C-4E71-AFC9-B0A694F26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2485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B59C-DAF6-47F3-A1C4-6483DF9EDF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E95E-F83C-4E71-AFC9-B0A694F26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52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B59C-DAF6-47F3-A1C4-6483DF9EDF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E95E-F83C-4E71-AFC9-B0A694F26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943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B59C-DAF6-47F3-A1C4-6483DF9EDF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E95E-F83C-4E71-AFC9-B0A694F26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278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DB59C-DAF6-47F3-A1C4-6483DF9EDF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E95E-F83C-4E71-AFC9-B0A694F26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768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2DB59C-DAF6-47F3-A1C4-6483DF9EDF06}" type="datetimeFigureOut">
              <a:rPr lang="ru-RU" smtClean="0"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8E95E-F83C-4E71-AFC9-B0A694F262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90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529" y="0"/>
            <a:ext cx="8968471" cy="87354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Палаточный лагерь станицы </a:t>
            </a:r>
            <a:r>
              <a:rPr lang="ru-RU" dirty="0" err="1" smtClean="0"/>
              <a:t>Шермиции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866800"/>
            <a:ext cx="3024336" cy="281472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D:\Рабочй стол\ФОТО\2016-2017 фото\Шермиции\фото\20160717_14005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1" t="8115" r="22727"/>
          <a:stretch/>
        </p:blipFill>
        <p:spPr bwMode="auto">
          <a:xfrm>
            <a:off x="277919" y="836712"/>
            <a:ext cx="3096344" cy="284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ФОТО\2016-2017 фото\Шермиции\фото\20160717_12511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73" t="6497" r="30454" b="1"/>
          <a:stretch/>
        </p:blipFill>
        <p:spPr bwMode="auto">
          <a:xfrm>
            <a:off x="7027231" y="829041"/>
            <a:ext cx="1881441" cy="284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ФОТО\2016-2017 фото\Шермиции\фото\20160716_12012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2" t="6986" r="9306" b="7374"/>
          <a:stretch/>
        </p:blipFill>
        <p:spPr bwMode="auto">
          <a:xfrm>
            <a:off x="251520" y="3899374"/>
            <a:ext cx="4657428" cy="295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абочй стол\ФОТО\2016-2017 фото\Шермиции\фото\20160716_11080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10"/>
          <a:stretch/>
        </p:blipFill>
        <p:spPr bwMode="auto">
          <a:xfrm>
            <a:off x="5116551" y="3877105"/>
            <a:ext cx="3851920" cy="2956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Рабочй стол\ФОТО\2016-2017 фото\Шермиции\фото\20160717_103346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48" b="27213"/>
          <a:stretch/>
        </p:blipFill>
        <p:spPr bwMode="auto">
          <a:xfrm>
            <a:off x="3563888" y="886152"/>
            <a:ext cx="3315738" cy="273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8848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99" y="0"/>
            <a:ext cx="9073008" cy="834735"/>
          </a:xfrm>
        </p:spPr>
        <p:txBody>
          <a:bodyPr>
            <a:normAutofit/>
          </a:bodyPr>
          <a:lstStyle/>
          <a:p>
            <a:r>
              <a:rPr lang="ru-RU" sz="3600" b="1" dirty="0"/>
              <a:t>Оборонно-спортивный лагерь «Гвардеец»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941361"/>
            <a:ext cx="4774526" cy="352839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/>
              <a:t>Кадет 10 класса Трутнев </a:t>
            </a:r>
            <a:r>
              <a:rPr lang="ru-RU" dirty="0" smtClean="0"/>
              <a:t>Богдан  стал участником   второй смены </a:t>
            </a:r>
            <a:r>
              <a:rPr lang="ru-RU" dirty="0"/>
              <a:t>окружного оборонно-спортивного оздоровительного лагеря «Гвардеец-1</a:t>
            </a:r>
            <a:r>
              <a:rPr lang="ru-RU" dirty="0" smtClean="0"/>
              <a:t>»</a:t>
            </a:r>
            <a:r>
              <a:rPr lang="ru-RU" dirty="0"/>
              <a:t> </a:t>
            </a:r>
            <a:r>
              <a:rPr lang="ru-RU" dirty="0" smtClean="0"/>
              <a:t>.  На протяжении </a:t>
            </a:r>
            <a:r>
              <a:rPr lang="ru-RU" dirty="0"/>
              <a:t>19 дней 180 старшеклассников из семи регионов ПФО (республик Марий Эл, Татарстан, Удмуртской и Чувашской республик, Пермского края, Кировской и Нижегородской областей), а также городов Севастополь и Донецк проходили первоначальную военно-спортивную подготовку на базе 210-го Гвардейского Ковельского Краснознаменного межвидового регионального учебного центра инженерных войск Минобороны РФ, состязались в спортивных соревнованиях, посещали экскурсии по историческим местам Нижегородской области.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D:\Рабочй стол\ФОТО\2016-2017 фото\Гвардеец 1-2\0cp5lQkjS9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948" y="858608"/>
            <a:ext cx="3888432" cy="291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Рабочй стол\ФОТО\2016-2017 фото\Гвардеец 1-2\JfV-Y2SjsZ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684"/>
          <a:stretch/>
        </p:blipFill>
        <p:spPr bwMode="auto">
          <a:xfrm>
            <a:off x="157452" y="3831181"/>
            <a:ext cx="1979712" cy="268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абочй стол\ФОТО\2016-2017 фото\Гвардеец 1-2\oO0p5EWGQSI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4" r="26667" b="14141"/>
          <a:stretch/>
        </p:blipFill>
        <p:spPr bwMode="auto">
          <a:xfrm>
            <a:off x="2555776" y="3924867"/>
            <a:ext cx="4025082" cy="281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Рабочй стол\ФОТО\2016-2017 фото\Гвардеец 1-2\XC4BxRVrz7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983" y="3924867"/>
            <a:ext cx="1951063" cy="260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8753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562074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Оборонно-спортивный лагерь «Гвардеец»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756" y="836712"/>
            <a:ext cx="4464496" cy="3384376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/>
              <a:t>Кадет Малышев Никита  стал участником первой смены </a:t>
            </a:r>
            <a:r>
              <a:rPr lang="ru-RU" dirty="0"/>
              <a:t>оборонно-спортивного лагеря ПФО «Гвардеец-1». В течение 18 дней юноши из семи приволжских регионов и Республики Крым проходили армейскую школу жизни в настоящих солдатских условиях – на базе </a:t>
            </a:r>
            <a:r>
              <a:rPr lang="ru-RU" dirty="0" err="1"/>
              <a:t>Мулинского</a:t>
            </a:r>
            <a:r>
              <a:rPr lang="ru-RU" dirty="0"/>
              <a:t> военного гарнизона. 150 юношей, учащихся 8-9 классов, постигали азы воинского дела через занятия по огневой, строевой и тактической подготовке, состязались в различных спортивных дисциплинах. </a:t>
            </a:r>
          </a:p>
        </p:txBody>
      </p:sp>
      <p:pic>
        <p:nvPicPr>
          <p:cNvPr id="3074" name="Picture 2" descr="D:\Рабочй стол\ФОТО\2016-2017 фото\Гвардеец 1-2\1ueqQYPMe1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84526"/>
            <a:ext cx="4865631" cy="273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Рабочй стол\ФОТО\2016-2017 фото\Гвардеец 1-2\9RFX2_OeEm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t="16955" r="16110"/>
          <a:stretch/>
        </p:blipFill>
        <p:spPr bwMode="auto">
          <a:xfrm>
            <a:off x="4885413" y="908720"/>
            <a:ext cx="4030099" cy="286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Рабочй стол\ФОТО\2016-2017 фото\Гвардеец 1-2\Y7KNqoVvcys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17"/>
          <a:stretch/>
        </p:blipFill>
        <p:spPr bwMode="auto">
          <a:xfrm>
            <a:off x="5387120" y="3984526"/>
            <a:ext cx="3528392" cy="277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9355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3527" y="-101737"/>
            <a:ext cx="5724128" cy="961256"/>
          </a:xfrm>
        </p:spPr>
        <p:txBody>
          <a:bodyPr/>
          <a:lstStyle/>
          <a:p>
            <a:r>
              <a:rPr lang="ru-RU" dirty="0" smtClean="0"/>
              <a:t>Сплав по реке Белая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Рабочй стол\сплав по Белой\DSCN092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24"/>
          <a:stretch/>
        </p:blipFill>
        <p:spPr bwMode="auto">
          <a:xfrm>
            <a:off x="0" y="859519"/>
            <a:ext cx="4211960" cy="2636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сплав по Белой\DSCN103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92" r="6218"/>
          <a:stretch/>
        </p:blipFill>
        <p:spPr bwMode="auto">
          <a:xfrm>
            <a:off x="18792" y="3987627"/>
            <a:ext cx="4526800" cy="270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абочй стол\сплав по Белой\DSCN104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15" t="50000"/>
          <a:stretch/>
        </p:blipFill>
        <p:spPr bwMode="auto">
          <a:xfrm>
            <a:off x="4545591" y="780244"/>
            <a:ext cx="4598410" cy="2716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абочй стол\сплав по Белой\DSCN104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31"/>
          <a:stretch/>
        </p:blipFill>
        <p:spPr bwMode="auto">
          <a:xfrm>
            <a:off x="4965618" y="3987627"/>
            <a:ext cx="419990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149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8" y="16737"/>
            <a:ext cx="9126581" cy="819975"/>
          </a:xfrm>
        </p:spPr>
        <p:txBody>
          <a:bodyPr/>
          <a:lstStyle/>
          <a:p>
            <a:r>
              <a:rPr lang="ru-RU" dirty="0" smtClean="0"/>
              <a:t>Военно-полевые сборы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27629" y="2305294"/>
            <a:ext cx="4971466" cy="1512168"/>
          </a:xfrm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  С 6 по12 июня 2016 года кадеты участвовали в военно-полевых сборах в </a:t>
            </a:r>
            <a:r>
              <a:rPr lang="ru-RU" dirty="0" err="1" smtClean="0"/>
              <a:t>Бугульминском</a:t>
            </a:r>
            <a:r>
              <a:rPr lang="ru-RU" dirty="0" smtClean="0"/>
              <a:t> районе. Ребята прошли обучение по военным дисциплинам, по стрельбе из АК-47, и соревновались в стрельбе из пневматической винтовки</a:t>
            </a:r>
            <a:endParaRPr lang="ru-RU" dirty="0"/>
          </a:p>
        </p:txBody>
      </p:sp>
      <p:pic>
        <p:nvPicPr>
          <p:cNvPr id="4098" name="Picture 2" descr="F:\стенд сборы 2016\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4031728" cy="2686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F:\стенд сборы 2016\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3" r="10480"/>
          <a:stretch/>
        </p:blipFill>
        <p:spPr bwMode="auto">
          <a:xfrm>
            <a:off x="-6781" y="3695687"/>
            <a:ext cx="3124053" cy="3159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стенд сборы 2016\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3" b="14953"/>
          <a:stretch/>
        </p:blipFill>
        <p:spPr bwMode="auto">
          <a:xfrm>
            <a:off x="3222870" y="3695687"/>
            <a:ext cx="5888548" cy="3132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C:\Users\АБАК\Desktop\стенд сборы 2016\3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04" r="4562" b="24658"/>
          <a:stretch/>
        </p:blipFill>
        <p:spPr bwMode="auto">
          <a:xfrm>
            <a:off x="4283967" y="836712"/>
            <a:ext cx="4860033" cy="14685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22838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</Words>
  <Application>Microsoft Office PowerPoint</Application>
  <PresentationFormat>Экран (4:3)</PresentationFormat>
  <Paragraphs>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Палаточный лагерь станицы Шермиции</vt:lpstr>
      <vt:lpstr>Оборонно-спортивный лагерь «Гвардеец»</vt:lpstr>
      <vt:lpstr>Оборонно-спортивный лагерь «Гвардеец»</vt:lpstr>
      <vt:lpstr>Сплав по реке Белая</vt:lpstr>
      <vt:lpstr>Военно-полевые сборы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Палаточный лагерь станицы Шермиции</dc:title>
  <dc:creator>USER</dc:creator>
  <cp:lastModifiedBy>USER</cp:lastModifiedBy>
  <cp:revision>1</cp:revision>
  <dcterms:created xsi:type="dcterms:W3CDTF">2016-09-21T06:13:09Z</dcterms:created>
  <dcterms:modified xsi:type="dcterms:W3CDTF">2016-09-21T06:13:37Z</dcterms:modified>
</cp:coreProperties>
</file>